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600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0715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714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75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272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8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06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0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68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386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417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D1D0-C299-4B11-A999-97E3A898A66F}" type="datetimeFigureOut">
              <a:rPr lang="es-CO" smtClean="0"/>
              <a:t>21/06/2021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D418-92FF-4644-9150-53E36A09B6B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233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889686" y="892131"/>
            <a:ext cx="281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IMPRESORA EPSON </a:t>
            </a:r>
            <a:r>
              <a:rPr lang="es-CO" dirty="0" smtClean="0"/>
              <a:t>L3150</a:t>
            </a:r>
            <a:endParaRPr lang="es-CO" dirty="0" smtClean="0"/>
          </a:p>
          <a:p>
            <a:r>
              <a:rPr lang="es-CO" dirty="0" smtClean="0"/>
              <a:t>CANTIDAD: 1 </a:t>
            </a:r>
            <a:endParaRPr lang="es-CO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022" y="1352163"/>
            <a:ext cx="6389690" cy="416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734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FRAGOZO</dc:creator>
  <cp:lastModifiedBy>FRAGOZO</cp:lastModifiedBy>
  <cp:revision>3</cp:revision>
  <dcterms:created xsi:type="dcterms:W3CDTF">2021-02-25T16:22:34Z</dcterms:created>
  <dcterms:modified xsi:type="dcterms:W3CDTF">2021-06-21T11:49:55Z</dcterms:modified>
</cp:coreProperties>
</file>